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F79F37-7A5E-4EE3-8ACC-1087289F2B5B}" v="27" dt="2020-02-11T06:00:00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1A4CF7-1740-4201-8319-EC01F84C4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96530C7-F815-4108-9A2F-969375676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0C1B1E-D77A-4517-9277-17F6CCA7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9139-1B3D-4401-AE96-A2F6913F9DD2}" type="datetimeFigureOut">
              <a:rPr lang="en-AU" smtClean="0"/>
              <a:t>11/02/2020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1092E4-2D77-4046-B741-1A6672A1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A4D65E-ABCC-4108-8756-B398C853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191F-0CDD-4F69-A9D7-ECEEB9FC9C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106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A28611-2B09-48C3-BFC3-7D976EB5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A10988-FA02-4952-9830-EB0F6DF98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1D4011-4C81-407D-8EAC-58FF7676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9139-1B3D-4401-AE96-A2F6913F9DD2}" type="datetimeFigureOut">
              <a:rPr lang="en-AU" smtClean="0"/>
              <a:t>11/02/2020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AAE386-ED6D-4709-90E8-3EEA7EA0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3A1D0-D859-4283-81A9-27F6DCFF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191F-0CDD-4F69-A9D7-ECEEB9FC9C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229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DBA6247-215D-44C6-B2BE-C2BAD38F2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127FB2-DE45-4971-8A86-CA76B222B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CAE020-1D47-4272-98EC-B1529570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9139-1B3D-4401-AE96-A2F6913F9DD2}" type="datetimeFigureOut">
              <a:rPr lang="en-AU" smtClean="0"/>
              <a:t>11/02/2020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277911-5966-47E0-8AD3-9DD05FAE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5FDD93-8C4D-4676-B645-4AF1F706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191F-0CDD-4F69-A9D7-ECEEB9FC9C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7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FBF0B4-5901-4ACC-B5F3-3C88FC0F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F9FCFC-1379-4950-8171-C22128DD3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37644A-A3E2-401E-BBD4-ECA63FD1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9139-1B3D-4401-AE96-A2F6913F9DD2}" type="datetimeFigureOut">
              <a:rPr lang="en-AU" smtClean="0"/>
              <a:t>11/02/2020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E07001-E64E-4D2F-8610-9C10A726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067849-FEC9-49F1-B547-E2B59608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191F-0CDD-4F69-A9D7-ECEEB9FC9C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09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378842-9A1B-483A-B343-050D6F9F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AD4C1C-5795-4548-8C7F-C48E6F213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9E5CC1-2090-431E-AEC9-348BCAED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9139-1B3D-4401-AE96-A2F6913F9DD2}" type="datetimeFigureOut">
              <a:rPr lang="en-AU" smtClean="0"/>
              <a:t>11/02/2020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6F4A-5D5F-4840-A015-0E0600F9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8B80C1-4819-45B7-98DE-C0ADA979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191F-0CDD-4F69-A9D7-ECEEB9FC9C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67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16D3A6-5553-4AAF-B65E-81DF2067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662B9C-E3C8-4000-AADB-1ADDAE002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D81DD1-77E6-4899-837E-37AA54BC4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CDCB05-5F1E-4D17-84C4-358600E2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9139-1B3D-4401-AE96-A2F6913F9DD2}" type="datetimeFigureOut">
              <a:rPr lang="en-AU" smtClean="0"/>
              <a:t>11/02/2020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3D37D9-56DB-4916-9EF9-C6F35BF1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1B38AF-044E-4AF8-9F40-2A47C1E4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191F-0CDD-4F69-A9D7-ECEEB9FC9C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186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51A702-DC17-44D5-B622-D1DA7DA7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14B7CA-9262-4F27-8D42-2626DD547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6858F23-F4C4-4087-A22B-9F48A0ABD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0592BBA-8B2B-41E9-80AC-E5CA0915C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3203FF0-7F0A-4D74-84E0-4364F45A1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109B453-91E9-4D5A-B312-0B76440B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9139-1B3D-4401-AE96-A2F6913F9DD2}" type="datetimeFigureOut">
              <a:rPr lang="en-AU" smtClean="0"/>
              <a:t>11/02/2020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AA1BC68-D34C-40D8-98EF-A3BB9F143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FFB4C9F-8616-4EBA-A291-21790647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191F-0CDD-4F69-A9D7-ECEEB9FC9C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83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B13763-E560-4567-B2A6-7F9536F6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AF0C524-A0D1-4417-8C07-392C68BB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9139-1B3D-4401-AE96-A2F6913F9DD2}" type="datetimeFigureOut">
              <a:rPr lang="en-AU" smtClean="0"/>
              <a:t>11/02/2020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BA72E3F-1429-46AB-B948-AF268842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46D225-7EA8-49DB-9DB4-A77C6CF6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191F-0CDD-4F69-A9D7-ECEEB9FC9C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66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F50773A-4BCA-4043-A792-A8E28A96B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9139-1B3D-4401-AE96-A2F6913F9DD2}" type="datetimeFigureOut">
              <a:rPr lang="en-AU" smtClean="0"/>
              <a:t>11/02/2020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F979C9F-1A34-460A-AE35-E7457147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6438D-7ADF-43B8-9D1A-4C8DE057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191F-0CDD-4F69-A9D7-ECEEB9FC9C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5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3C9473-67F3-4ACC-B679-1A561BC9C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B8E03F-53E9-486B-8EB1-EA7D504C3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259EB0-689E-432D-8975-B112C306D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727767-5513-4927-BF6C-A26A42BC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9139-1B3D-4401-AE96-A2F6913F9DD2}" type="datetimeFigureOut">
              <a:rPr lang="en-AU" smtClean="0"/>
              <a:t>11/02/2020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7D5347-542F-4768-A522-6E4DBDF2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56F83F-2A4D-41B4-9ACD-26B424CB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191F-0CDD-4F69-A9D7-ECEEB9FC9C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61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B77DC7-73B2-4E07-9C31-0C4F123A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62E0FD6-AC40-4057-A64B-791EF6359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38509DA-1592-4634-966C-E733C705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F6EE11-EE29-4DC0-A5AF-DD3F6662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9139-1B3D-4401-AE96-A2F6913F9DD2}" type="datetimeFigureOut">
              <a:rPr lang="en-AU" smtClean="0"/>
              <a:t>11/02/2020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C5449E-DCBA-4220-B3FA-DF82BD030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FA2AA2-88C4-4CAB-BD11-96A52C66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191F-0CDD-4F69-A9D7-ECEEB9FC9C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73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33732B1-E087-4EB3-B1AE-66AA84ED5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86889A-A0CB-4EAB-8DE5-4676AEC0F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5217D1-0247-4B58-8174-5A117ADB3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29139-1B3D-4401-AE96-A2F6913F9DD2}" type="datetimeFigureOut">
              <a:rPr lang="en-AU" smtClean="0"/>
              <a:t>11/02/2020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2E1DC0-6B1D-4104-BE37-B2760F809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E28E3F-BE58-4C9D-85C3-B87656003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0191F-0CDD-4F69-A9D7-ECEEB9FC9C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09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FA5EA39-1807-4445-9E2F-26A07A02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1239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sz="3100" b="1" dirty="0">
                <a:latin typeface="Lucida Handwriting" panose="03010101010101010101" pitchFamily="66" charset="0"/>
              </a:rPr>
              <a:t>DV 369 Living Infrastructure in Residential Zones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3D92514-2833-47B4-8045-93F4B98F3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AU" dirty="0"/>
              <a:t>Very important variation because of the impact it will have on the character of residential zones in the ACT.</a:t>
            </a:r>
          </a:p>
          <a:p>
            <a:r>
              <a:rPr lang="en-AU" dirty="0"/>
              <a:t>This is a great opportunity to improve the current situation where the residential zones are being covered by more and more impervious surfaces.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39C635-5958-4FBD-B8BC-FC749B51B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GNCA is supportive of the goal of the variation, but the current draft can and should be modified.</a:t>
            </a:r>
          </a:p>
          <a:p>
            <a:r>
              <a:rPr lang="en-AU" dirty="0"/>
              <a:t>A quick look at the </a:t>
            </a:r>
            <a:r>
              <a:rPr lang="en-AU" i="1" dirty="0"/>
              <a:t>status quo</a:t>
            </a:r>
          </a:p>
          <a:p>
            <a:r>
              <a:rPr lang="en-AU" dirty="0"/>
              <a:t>A new suburb:</a:t>
            </a:r>
          </a:p>
          <a:p>
            <a:r>
              <a:rPr lang="en-AU" dirty="0"/>
              <a:t>Ngunnawal</a:t>
            </a:r>
          </a:p>
        </p:txBody>
      </p:sp>
    </p:spTree>
    <p:extLst>
      <p:ext uri="{BB962C8B-B14F-4D97-AF65-F5344CB8AC3E}">
        <p14:creationId xmlns:p14="http://schemas.microsoft.com/office/powerpoint/2010/main" val="20735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aerial view of a building&#10;&#10;Description automatically generated">
            <a:extLst>
              <a:ext uri="{FF2B5EF4-FFF2-40B4-BE49-F238E27FC236}">
                <a16:creationId xmlns="" xmlns:a16="http://schemas.microsoft.com/office/drawing/2014/main" id="{DA9AF6F2-A9EB-4319-912F-CE0818DD8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r="101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FA5EA39-1807-4445-9E2F-26A07A02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1239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sz="3100" b="1" dirty="0">
                <a:latin typeface="Lucida Handwriting" panose="03010101010101010101" pitchFamily="66" charset="0"/>
              </a:rPr>
              <a:t>DV 369 Living Infrastructure in Residential Zones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3D92514-2833-47B4-8045-93F4B98F3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/>
              <a:t>Very important variation because of the impact it will have on the character of Residential Zones</a:t>
            </a:r>
          </a:p>
          <a:p>
            <a:r>
              <a:rPr lang="en-AU" dirty="0"/>
              <a:t>This is a great opportunity to improve the current situation where the residential zones are being covered by more and more impervious surfaces.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39C635-5958-4FBD-B8BC-FC749B51B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/>
              <a:t>Or an old suburb, Griffith impacted by Mr Fluffy redevelopment.</a:t>
            </a:r>
          </a:p>
        </p:txBody>
      </p:sp>
    </p:spTree>
    <p:extLst>
      <p:ext uri="{BB962C8B-B14F-4D97-AF65-F5344CB8AC3E}">
        <p14:creationId xmlns:p14="http://schemas.microsoft.com/office/powerpoint/2010/main" val="11386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0EC2C0-29FB-4297-B369-CC5E6D39F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505"/>
            <a:ext cx="12192000" cy="587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FA5EA39-1807-4445-9E2F-26A07A02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1239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sz="3100" b="1" dirty="0">
                <a:latin typeface="Lucida Handwriting" panose="03010101010101010101" pitchFamily="66" charset="0"/>
              </a:rPr>
              <a:t>DV 369 Living Infrastructure in Residential Zones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3D92514-2833-47B4-8045-93F4B98F3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AU" dirty="0"/>
              <a:t>Very important variation because of the impact it will have on the character of Residential Zones</a:t>
            </a:r>
          </a:p>
          <a:p>
            <a:r>
              <a:rPr lang="en-AU" dirty="0"/>
              <a:t>This is a great opportunity to improve the current situation where the residential zones are being covered by more and more impervious surfaces.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39C635-5958-4FBD-B8BC-FC749B51BA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b="1" dirty="0">
                <a:highlight>
                  <a:srgbClr val="FFFF00"/>
                </a:highlight>
                <a:latin typeface="Arial Nova Light" panose="020B0304020202020204" pitchFamily="34" charset="0"/>
              </a:rPr>
              <a:t>In both these examples the dwellings comply with the planning rules!!</a:t>
            </a:r>
          </a:p>
        </p:txBody>
      </p:sp>
    </p:spTree>
    <p:extLst>
      <p:ext uri="{BB962C8B-B14F-4D97-AF65-F5344CB8AC3E}">
        <p14:creationId xmlns:p14="http://schemas.microsoft.com/office/powerpoint/2010/main" val="3769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FA5EA39-1807-4445-9E2F-26A07A02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11239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sz="3100" b="1" dirty="0">
                <a:latin typeface="Lucida Handwriting" panose="03010101010101010101" pitchFamily="66" charset="0"/>
              </a:rPr>
              <a:t>DV 369 Living Infrastructure in Residential Zones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3D92514-2833-47B4-8045-93F4B98F3D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sz="3300" b="1" dirty="0">
                <a:highlight>
                  <a:srgbClr val="00FFFF"/>
                </a:highlight>
              </a:rPr>
              <a:t>What we need in DV 369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>
                <a:highlight>
                  <a:srgbClr val="FFFF00"/>
                </a:highlight>
              </a:rPr>
              <a:t>Planting Area Rules that are Mandatory and specify the percentage of the block to be covered.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>
                <a:highlight>
                  <a:srgbClr val="FFFF00"/>
                </a:highlight>
              </a:rPr>
              <a:t>Simple Rules for each zone that are easy to understand and what has to be done to comply with the rules.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dirty="0">
                <a:highlight>
                  <a:srgbClr val="FFFF00"/>
                </a:highlight>
              </a:rPr>
              <a:t>The Criteria are well written, but a builder or a developer really wants something simpler.  They explain very well the reasons for </a:t>
            </a:r>
            <a:r>
              <a:rPr lang="en-AU" sz="2400">
                <a:highlight>
                  <a:srgbClr val="FFFF00"/>
                </a:highlight>
              </a:rPr>
              <a:t>the rules.</a:t>
            </a:r>
            <a:endParaRPr lang="en-AU" sz="2400" dirty="0"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2400" dirty="0">
                <a:highlight>
                  <a:srgbClr val="FFFF00"/>
                </a:highlight>
              </a:rPr>
              <a:t>To know why the 30% was adopted. Why not 40% or 35%?</a:t>
            </a:r>
          </a:p>
          <a:p>
            <a:pPr marL="514350" indent="-514350">
              <a:buFont typeface="+mj-lt"/>
              <a:buAutoNum type="arabicPeriod"/>
            </a:pPr>
            <a:endParaRPr lang="en-AU" sz="1900" dirty="0">
              <a:highlight>
                <a:srgbClr val="FFFF00"/>
              </a:highlight>
            </a:endParaRPr>
          </a:p>
          <a:p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39C635-5958-4FBD-B8BC-FC749B51BA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269875" indent="-269875">
              <a:buNone/>
            </a:pPr>
            <a:endParaRPr lang="en-AU" sz="2000" dirty="0"/>
          </a:p>
          <a:p>
            <a:pPr marL="269875" indent="-269875">
              <a:buNone/>
            </a:pPr>
            <a:r>
              <a:rPr lang="en-AU" sz="2000" dirty="0"/>
              <a:t>5. </a:t>
            </a:r>
            <a:r>
              <a:rPr lang="en-AU" sz="2600" dirty="0">
                <a:highlight>
                  <a:srgbClr val="FFFF00"/>
                </a:highlight>
              </a:rPr>
              <a:t>To know the algorithm used to calculate the 30% (or 40%) tree canopy cover (or equivalent) and 30% (or 40% ) permeable surfaces in urban areas, so we know  what we have to do to reach our goal.</a:t>
            </a:r>
          </a:p>
          <a:p>
            <a:pPr marL="269875" indent="-269875">
              <a:buNone/>
            </a:pPr>
            <a:r>
              <a:rPr lang="en-AU" sz="2600" dirty="0"/>
              <a:t>7. </a:t>
            </a:r>
            <a:r>
              <a:rPr lang="en-AU" sz="2600" dirty="0">
                <a:highlight>
                  <a:srgbClr val="FFFF00"/>
                </a:highlight>
              </a:rPr>
              <a:t>Why not have the same  % rule for each zone?</a:t>
            </a:r>
            <a:endParaRPr lang="en-AU" sz="2600" dirty="0"/>
          </a:p>
          <a:p>
            <a:pPr marL="269875" indent="-269875">
              <a:buNone/>
            </a:pPr>
            <a:r>
              <a:rPr lang="en-AU" sz="2600" dirty="0"/>
              <a:t>8. </a:t>
            </a:r>
            <a:r>
              <a:rPr lang="en-AU" sz="2600" dirty="0">
                <a:highlight>
                  <a:srgbClr val="FFFF00"/>
                </a:highlight>
              </a:rPr>
              <a:t>The current Plot Ratio Rule, which is mandatory, is not working, not needed and should be removed from the planning rules.</a:t>
            </a:r>
          </a:p>
          <a:p>
            <a:pPr marL="269875" indent="-269875">
              <a:buNone/>
            </a:pPr>
            <a:endParaRPr lang="en-AU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675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358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Nova Light</vt:lpstr>
      <vt:lpstr>Calibri</vt:lpstr>
      <vt:lpstr>Calibri Light</vt:lpstr>
      <vt:lpstr>Lucida Handwriting</vt:lpstr>
      <vt:lpstr>Office Theme</vt:lpstr>
      <vt:lpstr> DV 369 Living Infrastructure in Residential Zones </vt:lpstr>
      <vt:lpstr>PowerPoint Presentation</vt:lpstr>
      <vt:lpstr> DV 369 Living Infrastructure in Residential Zones </vt:lpstr>
      <vt:lpstr>PowerPoint Presentation</vt:lpstr>
      <vt:lpstr> DV 369 Living Infrastructure in Residential Zones </vt:lpstr>
      <vt:lpstr> DV 369 Living Infrastructure in Residential Zones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 369 Living Infrastructure in Residential Zones</dc:title>
  <dc:creator>David Denham</dc:creator>
  <cp:lastModifiedBy>EFC Function</cp:lastModifiedBy>
  <cp:revision>4</cp:revision>
  <dcterms:created xsi:type="dcterms:W3CDTF">2020-02-10T22:30:51Z</dcterms:created>
  <dcterms:modified xsi:type="dcterms:W3CDTF">2020-02-11T10:27:45Z</dcterms:modified>
</cp:coreProperties>
</file>